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35-6BC9-4439-BFBF-9A31823AB130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923F-4EF9-40DE-93C9-40D650B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35-6BC9-4439-BFBF-9A31823AB130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923F-4EF9-40DE-93C9-40D650B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35-6BC9-4439-BFBF-9A31823AB130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923F-4EF9-40DE-93C9-40D650B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35-6BC9-4439-BFBF-9A31823AB130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923F-4EF9-40DE-93C9-40D650B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35-6BC9-4439-BFBF-9A31823AB130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923F-4EF9-40DE-93C9-40D650B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35-6BC9-4439-BFBF-9A31823AB130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923F-4EF9-40DE-93C9-40D650B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35-6BC9-4439-BFBF-9A31823AB130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923F-4EF9-40DE-93C9-40D650B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35-6BC9-4439-BFBF-9A31823AB130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923F-4EF9-40DE-93C9-40D650B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35-6BC9-4439-BFBF-9A31823AB130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923F-4EF9-40DE-93C9-40D650B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35-6BC9-4439-BFBF-9A31823AB130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923F-4EF9-40DE-93C9-40D650B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FA35-6BC9-4439-BFBF-9A31823AB130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6923F-4EF9-40DE-93C9-40D650BBDD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4FA35-6BC9-4439-BFBF-9A31823AB130}" type="datetimeFigureOut">
              <a:rPr lang="ru-RU" smtClean="0"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6923F-4EF9-40DE-93C9-40D650BBDD9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slide" Target="slide7.xml"/><Relationship Id="rId12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6.jpeg"/><Relationship Id="rId5" Type="http://schemas.openxmlformats.org/officeDocument/2006/relationships/image" Target="../media/image4.jpeg"/><Relationship Id="rId10" Type="http://schemas.openxmlformats.org/officeDocument/2006/relationships/slide" Target="slide8.xml"/><Relationship Id="rId4" Type="http://schemas.openxmlformats.org/officeDocument/2006/relationships/image" Target="../media/image3.png"/><Relationship Id="rId9" Type="http://schemas.openxmlformats.org/officeDocument/2006/relationships/slide" Target="slide6.xml"/><Relationship Id="rId1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2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казочные пейзажи художника Виктора Захаровича Цыганова &quot; Фэнтези, фантастика, игры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744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000372"/>
            <a:ext cx="78017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Путешествие в сказочный лес</a:t>
            </a:r>
            <a:endParaRPr lang="ru-RU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зочные пейзажи художника Виктора Захаровича Цыганова &quot; Фэнтези, фантастика, игры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744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4098" name="Picture 2" descr="1920x1200 ежик, Млекопитающие, глазки, мордочка, колючки кар…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43636" y="4714884"/>
            <a:ext cx="2247900" cy="1428750"/>
          </a:xfrm>
          <a:prstGeom prst="rect">
            <a:avLst/>
          </a:prstGeom>
          <a:noFill/>
        </p:spPr>
      </p:pic>
      <p:pic>
        <p:nvPicPr>
          <p:cNvPr id="4100" name="Picture 4" descr="Белки и орешки на прозрачном фоне &quot; ALLDAY - народный сайт о дизай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857232"/>
            <a:ext cx="1808806" cy="1517063"/>
          </a:xfrm>
          <a:prstGeom prst="rect">
            <a:avLst/>
          </a:prstGeom>
          <a:noFill/>
        </p:spPr>
      </p:pic>
      <p:pic>
        <p:nvPicPr>
          <p:cNvPr id="4102" name="Picture 6" descr="Фотообои волк. изолированные на белом - grey * PIXERS.ru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11" t="10134" r="17777" b="6139"/>
          <a:stretch>
            <a:fillRect/>
          </a:stretch>
        </p:blipFill>
        <p:spPr bwMode="auto">
          <a:xfrm>
            <a:off x="5072066" y="3000372"/>
            <a:ext cx="1643074" cy="2053843"/>
          </a:xfrm>
          <a:prstGeom prst="rect">
            <a:avLst/>
          </a:prstGeom>
          <a:noFill/>
        </p:spPr>
      </p:pic>
      <p:pic>
        <p:nvPicPr>
          <p:cNvPr id="4104" name="Picture 8" descr="Танцующие животные (фото) - личные блоги в женском онлайн журнале Wictoria.r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10101" t="6945" r="14141" b="8459"/>
          <a:stretch>
            <a:fillRect/>
          </a:stretch>
        </p:blipFill>
        <p:spPr bwMode="auto">
          <a:xfrm>
            <a:off x="0" y="2452659"/>
            <a:ext cx="2643205" cy="4405341"/>
          </a:xfrm>
          <a:prstGeom prst="rect">
            <a:avLst/>
          </a:prstGeom>
          <a:noFill/>
        </p:spPr>
      </p:pic>
      <p:sp>
        <p:nvSpPr>
          <p:cNvPr id="8" name="Управляющая кнопка: далее 7">
            <a:hlinkClick r:id="rId7" action="ppaction://hlinksldjump" highlightClick="1"/>
          </p:cNvPr>
          <p:cNvSpPr/>
          <p:nvPr/>
        </p:nvSpPr>
        <p:spPr>
          <a:xfrm>
            <a:off x="6786578" y="5643578"/>
            <a:ext cx="214314" cy="21431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алее 8">
            <a:hlinkClick r:id="rId8" action="ppaction://hlinksldjump" highlightClick="1"/>
          </p:cNvPr>
          <p:cNvSpPr/>
          <p:nvPr/>
        </p:nvSpPr>
        <p:spPr>
          <a:xfrm>
            <a:off x="5500694" y="3929066"/>
            <a:ext cx="142876" cy="1428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алее 9">
            <a:hlinkClick r:id="rId9" action="ppaction://hlinksldjump" highlightClick="1"/>
          </p:cNvPr>
          <p:cNvSpPr/>
          <p:nvPr/>
        </p:nvSpPr>
        <p:spPr>
          <a:xfrm>
            <a:off x="2643174" y="1857364"/>
            <a:ext cx="142876" cy="14287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алее 10">
            <a:hlinkClick r:id="rId10" action="ppaction://hlinksldjump" highlightClick="1"/>
          </p:cNvPr>
          <p:cNvSpPr/>
          <p:nvPr/>
        </p:nvSpPr>
        <p:spPr>
          <a:xfrm>
            <a:off x="2000232" y="6143644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6" name="Picture 10" descr="Итоговая проверочная работа для 3 класса на межпредметной основе Белый медведь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57818" y="500042"/>
            <a:ext cx="1428760" cy="1428760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rId12" action="ppaction://hlinksldjump" highlightClick="1"/>
          </p:cNvPr>
          <p:cNvSpPr/>
          <p:nvPr/>
        </p:nvSpPr>
        <p:spPr>
          <a:xfrm>
            <a:off x="5857884" y="1357298"/>
            <a:ext cx="214314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8" name="Picture 12" descr="Кролики - клипарт без фона. Символ 2011 года. Rabbits - clipart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8F7F3"/>
              </a:clrFrom>
              <a:clrTo>
                <a:srgbClr val="F8F7F3">
                  <a:alpha val="0"/>
                </a:srgbClr>
              </a:clrTo>
            </a:clrChange>
          </a:blip>
          <a:srcRect l="16508" r="13264"/>
          <a:stretch>
            <a:fillRect/>
          </a:stretch>
        </p:blipFill>
        <p:spPr bwMode="auto">
          <a:xfrm>
            <a:off x="3643306" y="4357694"/>
            <a:ext cx="2143140" cy="1909751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rId14" action="ppaction://hlinksldjump" highlightClick="1"/>
          </p:cNvPr>
          <p:cNvSpPr/>
          <p:nvPr/>
        </p:nvSpPr>
        <p:spPr>
          <a:xfrm>
            <a:off x="4429124" y="5786454"/>
            <a:ext cx="285752" cy="28575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зочные пейзажи художника Виктора Захаровича Цыганова &quot; Фэнтези, фантастика, игры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29441"/>
            <a:ext cx="9144000" cy="698744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32895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Он в берлоге спит зимой</a:t>
            </a:r>
          </a:p>
          <a:p>
            <a:r>
              <a:rPr lang="ru-RU" b="1" dirty="0">
                <a:solidFill>
                  <a:srgbClr val="C00000"/>
                </a:solidFill>
              </a:rPr>
              <a:t>Под большущею сосной,</a:t>
            </a:r>
          </a:p>
          <a:p>
            <a:r>
              <a:rPr lang="ru-RU" b="1" dirty="0">
                <a:solidFill>
                  <a:srgbClr val="C00000"/>
                </a:solidFill>
              </a:rPr>
              <a:t>А когда придёт весна,</a:t>
            </a:r>
          </a:p>
          <a:p>
            <a:r>
              <a:rPr lang="ru-RU" b="1" dirty="0">
                <a:solidFill>
                  <a:srgbClr val="C00000"/>
                </a:solidFill>
              </a:rPr>
              <a:t>Просыпается от сна. (медведь)</a:t>
            </a:r>
          </a:p>
          <a:p>
            <a:endParaRPr lang="ru-RU" dirty="0"/>
          </a:p>
        </p:txBody>
      </p:sp>
      <p:pic>
        <p:nvPicPr>
          <p:cNvPr id="5122" name="Picture 2" descr="Как вести себя при встрече с медведем?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736E4E"/>
              </a:clrFrom>
              <a:clrTo>
                <a:srgbClr val="736E4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857232"/>
            <a:ext cx="2836915" cy="2176446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5643570" y="12858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57884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714356"/>
            <a:ext cx="375483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Комочек пуха,</a:t>
            </a:r>
          </a:p>
          <a:p>
            <a:r>
              <a:rPr lang="ru-RU" b="1" dirty="0">
                <a:solidFill>
                  <a:srgbClr val="C00000"/>
                </a:solidFill>
              </a:rPr>
              <a:t>Длинное ухо,</a:t>
            </a:r>
          </a:p>
          <a:p>
            <a:r>
              <a:rPr lang="ru-RU" b="1" dirty="0">
                <a:solidFill>
                  <a:srgbClr val="C00000"/>
                </a:solidFill>
              </a:rPr>
              <a:t>Прыгает ловко,</a:t>
            </a:r>
          </a:p>
          <a:p>
            <a:r>
              <a:rPr lang="ru-RU" b="1" dirty="0">
                <a:solidFill>
                  <a:srgbClr val="C00000"/>
                </a:solidFill>
              </a:rPr>
              <a:t>Любит морковку. </a:t>
            </a:r>
            <a:r>
              <a:rPr lang="ru-RU" b="1" dirty="0" smtClean="0">
                <a:solidFill>
                  <a:srgbClr val="C00000"/>
                </a:solidFill>
              </a:rPr>
              <a:t>(заяц)</a:t>
            </a:r>
            <a:endParaRPr lang="ru-RU" b="1" dirty="0">
              <a:solidFill>
                <a:srgbClr val="C00000"/>
              </a:solidFill>
            </a:endParaRPr>
          </a:p>
          <a:p>
            <a:pPr algn="ctr"/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5" name="Picture 5" descr="Новости Citroёn, автосалон, ООО Картель Авто Новокузнецк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785794"/>
            <a:ext cx="2214578" cy="196213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85720" y="2786058"/>
            <a:ext cx="30862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Все время по лесу он рыщет,</a:t>
            </a:r>
          </a:p>
          <a:p>
            <a:r>
              <a:rPr lang="ru-RU" b="1" dirty="0">
                <a:solidFill>
                  <a:srgbClr val="C00000"/>
                </a:solidFill>
              </a:rPr>
              <a:t>Он в кустах кого-то ищет.</a:t>
            </a:r>
          </a:p>
          <a:p>
            <a:r>
              <a:rPr lang="ru-RU" b="1" dirty="0">
                <a:solidFill>
                  <a:srgbClr val="C00000"/>
                </a:solidFill>
              </a:rPr>
              <a:t>Он из кустов зубами щелк,</a:t>
            </a:r>
          </a:p>
          <a:p>
            <a:r>
              <a:rPr lang="ru-RU" b="1" dirty="0">
                <a:solidFill>
                  <a:srgbClr val="C00000"/>
                </a:solidFill>
              </a:rPr>
              <a:t>Кто скажите это - … (волк)</a:t>
            </a:r>
          </a:p>
          <a:p>
            <a:endParaRPr lang="ru-RU" dirty="0"/>
          </a:p>
        </p:txBody>
      </p:sp>
      <p:pic>
        <p:nvPicPr>
          <p:cNvPr id="5127" name="Picture 7" descr="Картинки любых животных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500306"/>
            <a:ext cx="3595676" cy="298768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5929322" y="1214422"/>
            <a:ext cx="30603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Хвост пушистый,</a:t>
            </a:r>
          </a:p>
          <a:p>
            <a:r>
              <a:rPr lang="ru-RU" b="1" dirty="0">
                <a:solidFill>
                  <a:srgbClr val="C00000"/>
                </a:solidFill>
              </a:rPr>
              <a:t>Мех золотистый,</a:t>
            </a:r>
          </a:p>
          <a:p>
            <a:r>
              <a:rPr lang="ru-RU" b="1" dirty="0">
                <a:solidFill>
                  <a:srgbClr val="C00000"/>
                </a:solidFill>
              </a:rPr>
              <a:t>В </a:t>
            </a:r>
            <a:r>
              <a:rPr lang="ru-RU" b="1" dirty="0" err="1">
                <a:solidFill>
                  <a:srgbClr val="C00000"/>
                </a:solidFill>
              </a:rPr>
              <a:t>лесуживёт</a:t>
            </a:r>
            <a:r>
              <a:rPr lang="ru-RU" b="1" dirty="0">
                <a:solidFill>
                  <a:srgbClr val="C00000"/>
                </a:solidFill>
              </a:rPr>
              <a:t>,</a:t>
            </a:r>
          </a:p>
          <a:p>
            <a:r>
              <a:rPr lang="ru-RU" b="1" dirty="0">
                <a:solidFill>
                  <a:srgbClr val="C00000"/>
                </a:solidFill>
              </a:rPr>
              <a:t>В деревне кур крадёт. (лиса)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129" name="Picture 9" descr="http://s59.radikal.ru/i163/1210/16/60eaa3ae6344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C1C9DC"/>
              </a:clrFrom>
              <a:clrTo>
                <a:srgbClr val="C1C9D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34082" y="1500174"/>
            <a:ext cx="3309918" cy="264793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071934" y="2857496"/>
            <a:ext cx="21783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Словно елка,</a:t>
            </a:r>
          </a:p>
          <a:p>
            <a:r>
              <a:rPr lang="ru-RU" b="1" dirty="0">
                <a:solidFill>
                  <a:srgbClr val="C00000"/>
                </a:solidFill>
              </a:rPr>
              <a:t>Весь в иголках. (еж)</a:t>
            </a:r>
          </a:p>
          <a:p>
            <a:endParaRPr lang="ru-RU" dirty="0"/>
          </a:p>
        </p:txBody>
      </p:sp>
      <p:pic>
        <p:nvPicPr>
          <p:cNvPr id="5131" name="Picture 11" descr="Ежи - Галерея клипарта PNG - Полынь-арт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071810"/>
            <a:ext cx="2173608" cy="1643042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4500562" y="4714884"/>
            <a:ext cx="262712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Хожу в пушистой шубе,</a:t>
            </a:r>
          </a:p>
          <a:p>
            <a:r>
              <a:rPr lang="ru-RU" b="1" dirty="0">
                <a:solidFill>
                  <a:srgbClr val="C00000"/>
                </a:solidFill>
              </a:rPr>
              <a:t>Живу в густом лесу.</a:t>
            </a:r>
          </a:p>
          <a:p>
            <a:r>
              <a:rPr lang="ru-RU" b="1" dirty="0">
                <a:solidFill>
                  <a:srgbClr val="C00000"/>
                </a:solidFill>
              </a:rPr>
              <a:t>В дупле на старом дубе</a:t>
            </a:r>
          </a:p>
          <a:p>
            <a:r>
              <a:rPr lang="ru-RU" b="1" dirty="0">
                <a:solidFill>
                  <a:srgbClr val="C00000"/>
                </a:solidFill>
              </a:rPr>
              <a:t>Орешки я грызу. (белка)</a:t>
            </a:r>
          </a:p>
          <a:p>
            <a:endParaRPr lang="ru-RU" dirty="0"/>
          </a:p>
        </p:txBody>
      </p:sp>
      <p:pic>
        <p:nvPicPr>
          <p:cNvPr id="5133" name="Picture 13" descr="Загрузка картинки: снег, зима, белка, грецкий, орех, природа / 357290 - bestforce.ru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D0D2D1"/>
              </a:clrFrom>
              <a:clrTo>
                <a:srgbClr val="D0D2D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12" y="4857760"/>
            <a:ext cx="2309786" cy="1732340"/>
          </a:xfrm>
          <a:prstGeom prst="rect">
            <a:avLst/>
          </a:prstGeom>
          <a:noFill/>
        </p:spPr>
      </p:pic>
      <p:sp>
        <p:nvSpPr>
          <p:cNvPr id="22" name="Управляющая кнопка: домой 21">
            <a:hlinkClick r:id="rId9" action="ppaction://hlinksldjump" highlightClick="1"/>
          </p:cNvPr>
          <p:cNvSpPr/>
          <p:nvPr/>
        </p:nvSpPr>
        <p:spPr>
          <a:xfrm>
            <a:off x="714348" y="5857892"/>
            <a:ext cx="428628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/>
      <p:bldP spid="12" grpId="0"/>
      <p:bldP spid="14" grpId="0"/>
      <p:bldP spid="16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зочные пейзажи художника Виктора Захаровича Цыганова &quot; Фэнтези, фантастика, игры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29441"/>
            <a:ext cx="9144000" cy="698744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428604"/>
            <a:ext cx="84296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Добрый лес, старый лес.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Полон сказочных чудес!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Мы идём гулять сейчас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И зовём с собою вас!</a:t>
            </a:r>
          </a:p>
          <a:p>
            <a:pPr algn="ctr"/>
            <a:r>
              <a:rPr lang="ru-RU" b="1" i="1" dirty="0"/>
              <a:t>(Широко разводим руки в стороны.</a:t>
            </a:r>
            <a:endParaRPr lang="ru-RU" b="1" dirty="0"/>
          </a:p>
          <a:p>
            <a:pPr algn="ctr"/>
            <a:r>
              <a:rPr lang="ru-RU" b="1" i="1" dirty="0"/>
              <a:t>Повороты вправо-влево с вытянутыми руками. Ходьба)</a:t>
            </a:r>
            <a:endParaRPr lang="ru-RU" b="1" dirty="0"/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Ждут вас на лесной опушке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Птички, бабочки, зверюшки,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Паучок на паутинке,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И кузнечик на травинке!</a:t>
            </a:r>
          </a:p>
          <a:p>
            <a:pPr algn="ctr"/>
            <a:r>
              <a:rPr lang="ru-RU" b="1" i="1" dirty="0"/>
              <a:t>(Присесть. Медленно поднимаемся, повороты вправо-влево с вытянутыми руками.</a:t>
            </a:r>
            <a:endParaRPr lang="ru-RU" b="1" dirty="0"/>
          </a:p>
          <a:p>
            <a:pPr algn="ctr"/>
            <a:r>
              <a:rPr lang="ru-RU" b="1" i="1" dirty="0"/>
              <a:t>Пальцами правой руки выполняем от плеча левой руки перебирающие движения вниз.</a:t>
            </a:r>
            <a:endParaRPr lang="ru-RU" b="1" dirty="0"/>
          </a:p>
          <a:p>
            <a:pPr algn="ctr"/>
            <a:r>
              <a:rPr lang="ru-RU" b="1" i="1" dirty="0"/>
              <a:t>Пальцами левой руки от плеча правой руки перебирающие движения вниз</a:t>
            </a:r>
            <a:r>
              <a:rPr lang="ru-RU" b="1" i="1" dirty="0" smtClean="0"/>
              <a:t>)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По тропинкам мы гуляли,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На полянке поскакали,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Подружились мы с тобой,</a:t>
            </a:r>
          </a:p>
          <a:p>
            <a:pPr algn="ctr"/>
            <a:r>
              <a:rPr lang="ru-RU" b="1" dirty="0">
                <a:solidFill>
                  <a:srgbClr val="C00000"/>
                </a:solidFill>
              </a:rPr>
              <a:t>Нам теперь пора домой.</a:t>
            </a:r>
          </a:p>
          <a:p>
            <a:pPr algn="ctr"/>
            <a:endParaRPr lang="ru-RU" b="1" dirty="0"/>
          </a:p>
          <a:p>
            <a:endParaRPr lang="ru-RU" dirty="0"/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785786" y="5857892"/>
            <a:ext cx="500066" cy="5715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зочные пейзажи художника Виктора Захаровича Цыганова &quot; Фэнтези, фантастика, игры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29441"/>
            <a:ext cx="9144000" cy="698744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3500430" y="285728"/>
            <a:ext cx="1911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«У кого — кто? 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5786" y="1428736"/>
            <a:ext cx="1224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 белки </a:t>
            </a:r>
            <a:r>
              <a:rPr lang="ru-RU" dirty="0"/>
              <a:t>—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0232" y="1428736"/>
            <a:ext cx="2326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бельчонок, бельчата,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1857364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 зайчихи —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14546" y="178592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зайчонок, зайчата,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348" y="24288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 лосихи —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4546" y="2285992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лосенок, лосята,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42910" y="278605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 лисы —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43108" y="2786058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лисенок, лисята,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2910" y="321468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 волчихи —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57422" y="3143248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волчонок, волчата,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472" y="3643314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 ежихи –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14546" y="371475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ежонок, ежата,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034" y="407194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у медведицы —</a:t>
            </a:r>
          </a:p>
        </p:txBody>
      </p:sp>
      <p:pic>
        <p:nvPicPr>
          <p:cNvPr id="17411" name="Picture 3" descr="Артпризма - картинки, яркие рисунки, красивые фото, животны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3562997"/>
            <a:ext cx="2476718" cy="2374112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143108" y="4071942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медвежонок, медвежата.</a:t>
            </a:r>
          </a:p>
          <a:p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7413" name="Picture 5" descr="что это? : О чём это я. - Украинский сервер охотника - Охотничий форум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1F1"/>
              </a:clrFrom>
              <a:clrTo>
                <a:srgbClr val="F7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160038"/>
            <a:ext cx="2331766" cy="1439905"/>
          </a:xfrm>
          <a:prstGeom prst="rect">
            <a:avLst/>
          </a:prstGeom>
          <a:noFill/>
        </p:spPr>
      </p:pic>
      <p:pic>
        <p:nvPicPr>
          <p:cNvPr id="17419" name="Picture 11" descr="СЛАДКИЙ ЁЖИК.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4714884"/>
            <a:ext cx="1833533" cy="1385977"/>
          </a:xfrm>
          <a:prstGeom prst="rect">
            <a:avLst/>
          </a:prstGeom>
          <a:noFill/>
        </p:spPr>
      </p:pic>
      <p:sp>
        <p:nvSpPr>
          <p:cNvPr id="24" name="Управляющая кнопка: домой 23">
            <a:hlinkClick r:id="rId6" action="ppaction://hlinksldjump" highlightClick="1"/>
          </p:cNvPr>
          <p:cNvSpPr/>
          <p:nvPr/>
        </p:nvSpPr>
        <p:spPr>
          <a:xfrm>
            <a:off x="571472" y="6000768"/>
            <a:ext cx="357190" cy="50006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2" grpId="0"/>
      <p:bldP spid="14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зочные пейзажи художника Виктора Захаровича Цыганова &quot; Фэнтези, фантастика, игры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29441"/>
            <a:ext cx="9144000" cy="698744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714348" y="1571612"/>
            <a:ext cx="7679538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Сидит белка на тележке,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Продаёт она орешки.</a:t>
            </a:r>
          </a:p>
          <a:p>
            <a:r>
              <a:rPr lang="ru-RU" sz="2000" b="1" dirty="0"/>
              <a:t>(Хлопки ладонями и удары кулачками друг о друга попеременно.)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Лисичке-сестричке,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Воробью, синичке,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Мишке толстопятому,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Заиньке усатому.</a:t>
            </a:r>
          </a:p>
          <a:p>
            <a:r>
              <a:rPr lang="ru-RU" sz="2000" b="1" dirty="0"/>
              <a:t>(Загибают по одному пальчику, начиная с большого.)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Кому в платок, Кому в </a:t>
            </a:r>
            <a:r>
              <a:rPr lang="ru-RU" sz="2000" b="1" dirty="0" err="1">
                <a:solidFill>
                  <a:srgbClr val="C00000"/>
                </a:solidFill>
              </a:rPr>
              <a:t>зобок</a:t>
            </a:r>
            <a:r>
              <a:rPr lang="ru-RU" sz="2000" b="1" dirty="0">
                <a:solidFill>
                  <a:srgbClr val="C00000"/>
                </a:solidFill>
              </a:rPr>
              <a:t>,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Кому в лапочку.</a:t>
            </a:r>
          </a:p>
          <a:p>
            <a:r>
              <a:rPr lang="ru-RU" sz="2000" b="1" dirty="0"/>
              <a:t>(Ритмичные хлопки ладонями и удары кулачками.</a:t>
            </a:r>
            <a:r>
              <a:rPr lang="ru-RU" b="1" dirty="0"/>
              <a:t>)</a:t>
            </a:r>
          </a:p>
          <a:p>
            <a:endParaRPr lang="ru-RU" dirty="0"/>
          </a:p>
        </p:txBody>
      </p:sp>
      <p:pic>
        <p:nvPicPr>
          <p:cNvPr id="20482" name="Picture 2" descr="Загрузка картинки: снег, зима, белка, грецкий, орех, природа / 357290 - bestforce.r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6CACB"/>
              </a:clrFrom>
              <a:clrTo>
                <a:srgbClr val="C6CAC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10270" y="4357702"/>
            <a:ext cx="3333730" cy="2500298"/>
          </a:xfrm>
          <a:prstGeom prst="rect">
            <a:avLst/>
          </a:prstGeom>
          <a:noFill/>
        </p:spPr>
      </p:pic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500034" y="6215082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Сказочные пейзажи художника Виктора Захаровича Цыганова &quot; Фэнтези, фантастика, игры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744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9458" name="Picture 2" descr="1920x1080 маленький, колючки, ежик картинки на рабочий стол обои фото скачать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285992"/>
            <a:ext cx="1785950" cy="1785950"/>
          </a:xfrm>
          <a:prstGeom prst="rect">
            <a:avLst/>
          </a:prstGeom>
          <a:noFill/>
        </p:spPr>
      </p:pic>
      <p:pic>
        <p:nvPicPr>
          <p:cNvPr id="19462" name="Picture 6" descr="Ёж обыкновенный с яблоками в студии на белом фоне; фото 4903449, фотограф Василий Вишневский. Фотобанк Лори - Продажа фотографий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6533" t="3488" r="9843" b="16278"/>
          <a:stretch>
            <a:fillRect/>
          </a:stretch>
        </p:blipFill>
        <p:spPr bwMode="auto">
          <a:xfrm>
            <a:off x="3500430" y="3857628"/>
            <a:ext cx="2928958" cy="2105189"/>
          </a:xfrm>
          <a:prstGeom prst="rect">
            <a:avLst/>
          </a:prstGeom>
          <a:noFill/>
        </p:spPr>
      </p:pic>
      <p:pic>
        <p:nvPicPr>
          <p:cNvPr id="19464" name="Picture 8" descr="Если ты понимаешь, что делаешь, то мо. - Проксима- я.ру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286124"/>
            <a:ext cx="2143140" cy="2794526"/>
          </a:xfrm>
          <a:prstGeom prst="rect">
            <a:avLst/>
          </a:prstGeom>
          <a:noFill/>
        </p:spPr>
      </p:pic>
      <p:sp>
        <p:nvSpPr>
          <p:cNvPr id="9" name="Управляющая кнопка: домой 8">
            <a:hlinkClick r:id="rId6" action="ppaction://hlinksldjump" highlightClick="1"/>
          </p:cNvPr>
          <p:cNvSpPr/>
          <p:nvPr/>
        </p:nvSpPr>
        <p:spPr>
          <a:xfrm>
            <a:off x="428596" y="6286520"/>
            <a:ext cx="357190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3000" fill="hold"/>
                                        <p:tgtEl>
                                          <p:spTgt spid="194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3000" fill="hold"/>
                                        <p:tgtEl>
                                          <p:spTgt spid="194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зочные пейзажи художника Виктора Захаровича Цыганова &quot; Фэнтези, фантастика, игры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29441"/>
            <a:ext cx="9144000" cy="6987441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6390" name="Picture 6" descr="Сюжетные картинки для составления рассказа - Большой архив учебни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7166"/>
            <a:ext cx="8429684" cy="607223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214282" y="6072206"/>
            <a:ext cx="428628" cy="35719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казочные пейзажи художника Виктора Захаровича Цыганова &quot; Фэнтези, фантастика, игры.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29441"/>
            <a:ext cx="9144000" cy="698744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TextBox 2"/>
          <p:cNvSpPr txBox="1"/>
          <p:nvPr/>
        </p:nvSpPr>
        <p:spPr>
          <a:xfrm>
            <a:off x="2071670" y="3000372"/>
            <a:ext cx="5663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347</Words>
  <Application>Microsoft Office PowerPoint</Application>
  <PresentationFormat>Экран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Лиза</dc:creator>
  <cp:lastModifiedBy>Лиза</cp:lastModifiedBy>
  <cp:revision>18</cp:revision>
  <dcterms:created xsi:type="dcterms:W3CDTF">2014-11-12T17:25:54Z</dcterms:created>
  <dcterms:modified xsi:type="dcterms:W3CDTF">2014-11-12T19:36:10Z</dcterms:modified>
</cp:coreProperties>
</file>